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arQJ0F1l6l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904" y="949234"/>
            <a:ext cx="10633166" cy="3518263"/>
          </a:xfrm>
        </p:spPr>
        <p:txBody>
          <a:bodyPr/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3200" dirty="0" smtClean="0"/>
              <a:t>Project 6: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5400" dirty="0" smtClean="0"/>
              <a:t>NATURE INSPIRED PAINTING 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441" y="5719661"/>
            <a:ext cx="10138117" cy="810224"/>
          </a:xfrm>
        </p:spPr>
        <p:txBody>
          <a:bodyPr>
            <a:normAutofit/>
          </a:bodyPr>
          <a:lstStyle/>
          <a:p>
            <a:r>
              <a:rPr lang="en-US" dirty="0"/>
              <a:t>mark </a:t>
            </a:r>
            <a:r>
              <a:rPr lang="en-US" dirty="0" smtClean="0"/>
              <a:t>making with objects from nature or objects found in your own home</a:t>
            </a:r>
            <a:endParaRPr lang="en-GB" dirty="0"/>
          </a:p>
        </p:txBody>
      </p:sp>
      <p:pic>
        <p:nvPicPr>
          <p:cNvPr id="1026" name="Picture 2" descr="Share Community | Training and employment support for disabled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76" y="1123269"/>
            <a:ext cx="3659288" cy="115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71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573974"/>
            <a:ext cx="10269762" cy="6626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Create your own unique painting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330" y="1846218"/>
            <a:ext cx="10006149" cy="41365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At home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Find ‘any’ items, like; </a:t>
            </a: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ponges, foil, fork, old toothbrush, cabbage leaves, pasta and orange peel. Use poster paints or watered down acrylic paints to make different marks to create a unique painting.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In nature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Find ‘any’ items, like; leaves, twigs, feathers, flowers and stones. Use them with paints to make different marks to create a unique painting.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Hear are some 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objects from nature 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you can paint with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2008 - 'Borders of Beauty', an abstract watercolor paintin… | Flic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878" y="4203128"/>
            <a:ext cx="2838995" cy="21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oyalty-free stick - plant part photos free download | Pxfu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878" y="2073580"/>
            <a:ext cx="2729613" cy="205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lames, red, painting, abstract, wallpaper, simple | Piki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741" y="4229641"/>
            <a:ext cx="1969774" cy="19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Juniper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39" y="4345288"/>
            <a:ext cx="3126181" cy="183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dry twigs, leaves, still lifes, focus on foreground, nature, plant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354" y="2082028"/>
            <a:ext cx="2738995" cy="205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Green leaves under blue sky during daytime | Pikrepo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39" y="2082027"/>
            <a:ext cx="3079777" cy="205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24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W</a:t>
            </a:r>
            <a:r>
              <a:rPr lang="en-US" sz="3600" dirty="0" smtClean="0">
                <a:latin typeface="Comic Sans MS" panose="030F0702030302020204" pitchFamily="66" charset="0"/>
              </a:rPr>
              <a:t>atch this You tube video 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GB" sz="3600" dirty="0" smtClean="0">
                <a:latin typeface="Comic Sans MS" panose="030F0702030302020204" pitchFamily="66" charset="0"/>
              </a:rPr>
              <a:t>For Inspiration 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Artist Jessica </a:t>
            </a:r>
            <a:r>
              <a:rPr lang="en-US" sz="3200" dirty="0" err="1" smtClean="0">
                <a:latin typeface="Comic Sans MS" panose="030F0702030302020204" pitchFamily="66" charset="0"/>
              </a:rPr>
              <a:t>Warboys</a:t>
            </a:r>
            <a:r>
              <a:rPr lang="en-US" sz="3200" dirty="0" smtClean="0">
                <a:latin typeface="Comic Sans MS" panose="030F0702030302020204" pitchFamily="66" charset="0"/>
              </a:rPr>
              <a:t> – Sea Paintings on location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www.youtube.com/watch?v=arQJ0F1l6lI</a:t>
            </a:r>
            <a:endParaRPr lang="en-GB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6" name="Picture 4" descr="Jessica Warboys | John Lord | Flick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66" y="4082796"/>
            <a:ext cx="3319145" cy="221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12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97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07622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102</TotalTime>
  <Words>116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Gill Sans MT</vt:lpstr>
      <vt:lpstr>Impact</vt:lpstr>
      <vt:lpstr>Badge</vt:lpstr>
      <vt:lpstr>  Project 6: NATURE INSPIRED PAINTING </vt:lpstr>
      <vt:lpstr>Create your own unique painting</vt:lpstr>
      <vt:lpstr>Hear are some  objects from nature  you can paint with</vt:lpstr>
      <vt:lpstr>Watch this You tube video  For Inspiration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INSPIRED PAINTINGS</dc:title>
  <dc:creator>Diana Sawaya</dc:creator>
  <cp:lastModifiedBy>Diana Sawaya</cp:lastModifiedBy>
  <cp:revision>22</cp:revision>
  <dcterms:created xsi:type="dcterms:W3CDTF">2020-07-13T13:55:25Z</dcterms:created>
  <dcterms:modified xsi:type="dcterms:W3CDTF">2020-07-13T16:07:19Z</dcterms:modified>
</cp:coreProperties>
</file>